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77" r:id="rId6"/>
    <p:sldId id="261" r:id="rId7"/>
    <p:sldId id="273" r:id="rId8"/>
    <p:sldId id="274" r:id="rId9"/>
    <p:sldId id="257" r:id="rId10"/>
    <p:sldId id="275" r:id="rId11"/>
    <p:sldId id="265" r:id="rId12"/>
    <p:sldId id="276" r:id="rId13"/>
    <p:sldId id="258" r:id="rId14"/>
    <p:sldId id="259" r:id="rId15"/>
    <p:sldId id="260" r:id="rId16"/>
    <p:sldId id="271" r:id="rId17"/>
    <p:sldId id="26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3457-46D0-49D9-B44F-83096F4D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5D552-20F7-4E2A-88D7-3A89D18ED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27964-DC74-4FD6-9C1A-A798F2CE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B0929-3C46-4D68-A135-0C4E63E5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0DA94-F80F-4E23-89AE-7169B84F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0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C647-0FD9-4B64-87BE-700618C7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9227D-376E-4AC7-8FEB-A384565C9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6120E-D442-444A-96A7-32C4B4F6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BFB0-2932-4389-813F-4A57285D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22A8F-3978-4634-AD2E-99FAD2AE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7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D46D9-6962-4D3C-92E0-8EBE7115E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957E3-06D4-48B0-9047-5C97B0685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5E533-A9C7-407C-A824-AA072D82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54926-EE17-4D5C-8339-5B5D48DC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FE6D-94AA-43E4-8FB6-559F5C5C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3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0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4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8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82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36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95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6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96B7-339F-4F7E-9B9C-9F70B8A8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4181-8AFA-4E5C-9AF6-605F947EF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75BFF-3E66-48E3-A0DF-568AC075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27829-419F-42F4-A4BC-CB67F284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EAB54-C0BF-46D1-AD06-E84158EA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318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0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704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5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967A-4E1C-4860-AFE4-9B14CA74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B64EB-6040-484C-BF0F-588270F41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E798-21EA-4085-8828-A6E0C98E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D9A19-06D0-45BD-898D-5473DE09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0089D-56E8-482C-A333-9A842662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F8C69-E762-47D0-87F6-E9408025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CC63-D2DB-4CDE-9B1A-FA951B06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4952E-704A-4A88-8681-C85BE4DD9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46FE5-D114-4BB0-8335-D14D90AA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D4A08-6CB5-432C-BA91-87D364A3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457AC-5F5D-4F94-95B7-A9430109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2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EAB4-7458-44E8-A80A-79760218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FC878-9636-4236-9890-22B561C4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8B50-1750-4430-B808-CB71AE757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0B091-9E36-4D49-B094-A32E7C062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8C374-C9F1-4921-BC93-0E1E8EDEC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7EFB7-7086-4870-8C02-2741C062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EB927-52EB-471E-9DB9-64D678C0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66DFD-02D6-4D1F-AFDD-DED6A02A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95816-8F16-45A6-8599-45905441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542E1-DB67-43B9-8EF9-1E298E79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7EF42-2C4A-47C8-BE6A-3B71E57D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07DA1-29D4-41EC-A55A-BD20E873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9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5A9F3-24A8-4911-8339-6639581E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B6F14-FA3C-4755-872F-28EB19F4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9E0C6-EB08-40FA-B38D-D93E27C3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1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B2AD-7247-412E-9130-E8EF8C09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5571F-DA26-405C-8A86-2A0A0BB86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46361-7E3C-4B9E-9FC8-D3F2A820A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20E95-4BE6-485F-81FD-0AD58619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956BA-21FF-477F-BF57-415366C1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D591A-836A-4C12-B22D-4847215E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0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94DA-BD83-4AA1-A1E1-88F03F45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27834-3CE2-429B-A92D-745B1DF4F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CB61F-CD84-4A76-A7F7-BFD940B98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A30B-8708-4377-B989-2266630F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BDFC8-1D46-47C2-851E-B19C1EFC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AC484-2124-44FF-BD1F-941CB877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7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F0587-4685-462C-B8E4-3F0982BE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EC2B0-8581-449F-A578-3D27CFC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BA122-7AA3-4811-9111-DAE0CA146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1B4A-383E-4B56-B33B-3CF06CEC78C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881A2-6292-45F4-B3B3-45D71E333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E6797-CCB4-4A40-B09A-7E4C7E089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53ED-8DFB-4EBD-BFC9-1DBA2725D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76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33BF-6D03-4075-8380-F75F5493EA3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13C9-5300-48D8-9C49-D6E5C180D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4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30ED-4BFE-4857-AB10-1EA39BF6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Editable cards for siblings for sickness and bereavement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F325A-194A-40AE-B2E5-D2F76239C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you have edited them you can save them as a picture file and then print as appropriate or use a printing service such as Vistaprint.  You can personalize with name or use brother, sister, or sibling as appropriate. </a:t>
            </a:r>
          </a:p>
        </p:txBody>
      </p:sp>
    </p:spTree>
    <p:extLst>
      <p:ext uri="{BB962C8B-B14F-4D97-AF65-F5344CB8AC3E}">
        <p14:creationId xmlns:p14="http://schemas.microsoft.com/office/powerpoint/2010/main" val="150538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b4f545e-4b4f-4479-bc84-a9d7ee657bc7@GBRP265">
            <a:extLst>
              <a:ext uri="{FF2B5EF4-FFF2-40B4-BE49-F238E27FC236}">
                <a16:creationId xmlns:a16="http://schemas.microsoft.com/office/drawing/2014/main" id="{99FB86CD-8607-4656-A25A-08188BFB6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1" r="9068" b="-1"/>
          <a:stretch/>
        </p:blipFill>
        <p:spPr bwMode="auto">
          <a:xfrm rot="5400000">
            <a:off x="3268624" y="1116130"/>
            <a:ext cx="5654751" cy="462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DB91C-1BB4-4CF5-8191-0A752A36C1FF}"/>
              </a:ext>
            </a:extLst>
          </p:cNvPr>
          <p:cNvSpPr txBox="1"/>
          <p:nvPr/>
        </p:nvSpPr>
        <p:spPr>
          <a:xfrm>
            <a:off x="6392411" y="4169328"/>
            <a:ext cx="1912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/>
              </a:rPr>
              <a:t>We are so sad to hear that your sibling has died. </a:t>
            </a:r>
          </a:p>
          <a:p>
            <a:r>
              <a:rPr lang="en-GB" dirty="0">
                <a:solidFill>
                  <a:schemeClr val="bg1"/>
                </a:solidFill>
                <a:latin typeface="Calibri"/>
              </a:rPr>
              <a:t>We are thinking of you and send our love and prayers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11F01-328E-4586-B02A-3D9EEAA12C9B}"/>
              </a:ext>
            </a:extLst>
          </p:cNvPr>
          <p:cNvSpPr txBox="1"/>
          <p:nvPr/>
        </p:nvSpPr>
        <p:spPr>
          <a:xfrm>
            <a:off x="4188204" y="805235"/>
            <a:ext cx="1742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/>
              </a:rPr>
              <a:t>Thinking of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15E0C-1653-4946-B941-B04CA63365F0}"/>
              </a:ext>
            </a:extLst>
          </p:cNvPr>
          <p:cNvSpPr txBox="1"/>
          <p:nvPr/>
        </p:nvSpPr>
        <p:spPr>
          <a:xfrm>
            <a:off x="3922749" y="5671600"/>
            <a:ext cx="2330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103063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56748-C63C-4ECC-A324-24B8B0B138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9" y="1802674"/>
            <a:ext cx="4054929" cy="29693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31EFE-7C56-4404-8635-07C3A75D99C6}"/>
              </a:ext>
            </a:extLst>
          </p:cNvPr>
          <p:cNvSpPr txBox="1"/>
          <p:nvPr/>
        </p:nvSpPr>
        <p:spPr>
          <a:xfrm>
            <a:off x="6257118" y="3546313"/>
            <a:ext cx="2103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We are so sad to hear that your brother has died. We send our love and prayers to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9BE24-950D-4364-A0F9-55477BD0D0B3}"/>
              </a:ext>
            </a:extLst>
          </p:cNvPr>
          <p:cNvSpPr txBox="1"/>
          <p:nvPr/>
        </p:nvSpPr>
        <p:spPr>
          <a:xfrm>
            <a:off x="5398295" y="1802674"/>
            <a:ext cx="171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/>
              </a:rPr>
              <a:t>Thinking of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416486-D538-4B68-9E72-EBB71C6E8E68}"/>
              </a:ext>
            </a:extLst>
          </p:cNvPr>
          <p:cNvSpPr txBox="1"/>
          <p:nvPr/>
        </p:nvSpPr>
        <p:spPr>
          <a:xfrm>
            <a:off x="4305299" y="4248805"/>
            <a:ext cx="1717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/>
              </a:rPr>
              <a:t>From</a:t>
            </a:r>
          </a:p>
        </p:txBody>
      </p:sp>
      <p:pic>
        <p:nvPicPr>
          <p:cNvPr id="9" name="Picture 2" descr="0213ac47-49a4-40fc-b74c-0dfe054870e5@GBRP265">
            <a:extLst>
              <a:ext uri="{FF2B5EF4-FFF2-40B4-BE49-F238E27FC236}">
                <a16:creationId xmlns:a16="http://schemas.microsoft.com/office/drawing/2014/main" id="{602C2A81-E5EB-443F-824F-CE2247D60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t="26420" r="27256" b="23128"/>
          <a:stretch/>
        </p:blipFill>
        <p:spPr bwMode="auto">
          <a:xfrm>
            <a:off x="7719409" y="1899533"/>
            <a:ext cx="489528" cy="54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4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Image result for pictures of baby toys">
            <a:extLst>
              <a:ext uri="{FF2B5EF4-FFF2-40B4-BE49-F238E27FC236}">
                <a16:creationId xmlns:a16="http://schemas.microsoft.com/office/drawing/2014/main" id="{C84FB799-F0B8-44D8-92F1-E06CA1BD18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0317" y="1362303"/>
            <a:ext cx="4469363" cy="416141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F67D40-907D-421E-82ED-5FC07CF6769E}"/>
              </a:ext>
            </a:extLst>
          </p:cNvPr>
          <p:cNvSpPr txBox="1"/>
          <p:nvPr/>
        </p:nvSpPr>
        <p:spPr>
          <a:xfrm>
            <a:off x="8610713" y="2548210"/>
            <a:ext cx="1632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alibri"/>
              </a:rPr>
              <a:t>We are so sad to hear that your sister is sick.</a:t>
            </a:r>
          </a:p>
          <a:p>
            <a:r>
              <a:rPr lang="en-GB" sz="2000" dirty="0">
                <a:solidFill>
                  <a:prstClr val="black"/>
                </a:solidFill>
                <a:latin typeface="Calibri"/>
              </a:rPr>
              <a:t>We are thinking of you and send our love and prayers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AE70E-C36D-45F3-BC47-59D82D3318AE}"/>
              </a:ext>
            </a:extLst>
          </p:cNvPr>
          <p:cNvSpPr txBox="1"/>
          <p:nvPr/>
        </p:nvSpPr>
        <p:spPr>
          <a:xfrm>
            <a:off x="4353887" y="549645"/>
            <a:ext cx="30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alibri"/>
              </a:rPr>
              <a:t>Thinking of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F66D1-917B-499A-BF2C-FFA4EB49AB4B}"/>
              </a:ext>
            </a:extLst>
          </p:cNvPr>
          <p:cNvSpPr txBox="1"/>
          <p:nvPr/>
        </p:nvSpPr>
        <p:spPr>
          <a:xfrm>
            <a:off x="2680283" y="6264437"/>
            <a:ext cx="334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prstClr val="black"/>
                </a:solidFill>
                <a:latin typeface="Calibri"/>
              </a:rPr>
              <a:t>From</a:t>
            </a:r>
            <a:endParaRPr lang="en-GB" sz="1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04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88" y="961458"/>
            <a:ext cx="5086872" cy="38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562744-7E5D-4713-8088-2AACBA181F49}"/>
              </a:ext>
            </a:extLst>
          </p:cNvPr>
          <p:cNvSpPr txBox="1"/>
          <p:nvPr/>
        </p:nvSpPr>
        <p:spPr>
          <a:xfrm>
            <a:off x="5483859" y="2306972"/>
            <a:ext cx="24101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/>
              </a:rPr>
              <a:t>We are so sad to hear that your sister is sick.</a:t>
            </a:r>
          </a:p>
          <a:p>
            <a:r>
              <a:rPr lang="en-GB" dirty="0">
                <a:solidFill>
                  <a:schemeClr val="bg1"/>
                </a:solidFill>
                <a:latin typeface="Calibri"/>
              </a:rPr>
              <a:t>We are thinking of you and send our love and prayers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6941E-A698-4F1E-B02E-7543698D60BB}"/>
              </a:ext>
            </a:extLst>
          </p:cNvPr>
          <p:cNvSpPr txBox="1"/>
          <p:nvPr/>
        </p:nvSpPr>
        <p:spPr>
          <a:xfrm>
            <a:off x="2739088" y="440728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From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6A581-8578-4B29-A968-176F6A15095E}"/>
              </a:ext>
            </a:extLst>
          </p:cNvPr>
          <p:cNvSpPr txBox="1"/>
          <p:nvPr/>
        </p:nvSpPr>
        <p:spPr>
          <a:xfrm>
            <a:off x="4380411" y="1080217"/>
            <a:ext cx="1715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/>
              </a:rPr>
              <a:t>Thinking</a:t>
            </a:r>
            <a:r>
              <a:rPr lang="en-GB" b="1" dirty="0">
                <a:latin typeface="Calibri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Calibri"/>
              </a:rPr>
              <a:t>of you</a:t>
            </a:r>
          </a:p>
        </p:txBody>
      </p:sp>
    </p:spTree>
    <p:extLst>
      <p:ext uri="{BB962C8B-B14F-4D97-AF65-F5344CB8AC3E}">
        <p14:creationId xmlns:p14="http://schemas.microsoft.com/office/powerpoint/2010/main" val="167136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A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Image result for pictures of baby toys">
            <a:extLst>
              <a:ext uri="{FF2B5EF4-FFF2-40B4-BE49-F238E27FC236}">
                <a16:creationId xmlns:a16="http://schemas.microsoft.com/office/drawing/2014/main" id="{E98066F5-1427-4AF1-8AAA-76117F57CE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381" y="1176793"/>
            <a:ext cx="4548146" cy="454814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1637CF-D806-4E5B-963C-0E707B70A696}"/>
              </a:ext>
            </a:extLst>
          </p:cNvPr>
          <p:cNvSpPr txBox="1"/>
          <p:nvPr/>
        </p:nvSpPr>
        <p:spPr>
          <a:xfrm>
            <a:off x="443555" y="631634"/>
            <a:ext cx="16910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Thinking of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F1DDD-CF4C-47AD-915F-9707BDF88F77}"/>
              </a:ext>
            </a:extLst>
          </p:cNvPr>
          <p:cNvSpPr txBox="1"/>
          <p:nvPr/>
        </p:nvSpPr>
        <p:spPr>
          <a:xfrm>
            <a:off x="2641200" y="3093450"/>
            <a:ext cx="10633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prstClr val="black"/>
                </a:solidFill>
                <a:latin typeface="Calibri"/>
              </a:rPr>
              <a:t>We are so sad to hear that your brother is sick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B92A3-6FBA-47B0-A95A-2E3C42C202C9}"/>
              </a:ext>
            </a:extLst>
          </p:cNvPr>
          <p:cNvSpPr txBox="1"/>
          <p:nvPr/>
        </p:nvSpPr>
        <p:spPr>
          <a:xfrm>
            <a:off x="4537811" y="5816629"/>
            <a:ext cx="3297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prstClr val="black"/>
                </a:solidFill>
                <a:latin typeface="Calibri"/>
              </a:rPr>
              <a:t>We are thinking of you and send our love and prayers</a:t>
            </a:r>
          </a:p>
        </p:txBody>
      </p:sp>
    </p:spTree>
    <p:extLst>
      <p:ext uri="{BB962C8B-B14F-4D97-AF65-F5344CB8AC3E}">
        <p14:creationId xmlns:p14="http://schemas.microsoft.com/office/powerpoint/2010/main" val="348148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bryson\AppData\Local\Microsoft\Windows\INetCache\Content.Word\Morning Mist Evergr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33" y="1633537"/>
            <a:ext cx="533400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ebryson\AppData\Local\Microsoft\Windows\INetCache\Content.Word\Morning Mist Evergr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85" y="1633536"/>
            <a:ext cx="53340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38509" y="1671555"/>
            <a:ext cx="1265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We are so sad to hear that your brother has died. We are thinking of you as you feel so sad and send our love and prayers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9816" y="17635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Thinking of you</a:t>
            </a:r>
          </a:p>
        </p:txBody>
      </p:sp>
      <p:pic>
        <p:nvPicPr>
          <p:cNvPr id="7" name="Picture 2" descr="0213ac47-49a4-40fc-b74c-0dfe054870e5@GBRP26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t="26420" r="27256" b="23128"/>
          <a:stretch/>
        </p:blipFill>
        <p:spPr bwMode="auto">
          <a:xfrm>
            <a:off x="8171020" y="4562892"/>
            <a:ext cx="489528" cy="54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0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bryson\AppData\Local\Microsoft\Windows\INetCache\Content.Word\Morning Mist Evergr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33" y="1633537"/>
            <a:ext cx="533400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ebryson\AppData\Local\Microsoft\Windows\INetCache\Content.Word\Morning Mist Evergr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85" y="1633536"/>
            <a:ext cx="53340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38509" y="1671555"/>
            <a:ext cx="1265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We are so sad to hear that your sister has died. We are thinking of you as you feel so sad and send our love and prayers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9816" y="17635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Thinking of you</a:t>
            </a:r>
          </a:p>
        </p:txBody>
      </p:sp>
      <p:pic>
        <p:nvPicPr>
          <p:cNvPr id="7" name="Picture 2" descr="0213ac47-49a4-40fc-b74c-0dfe054870e5@GBRP26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t="26420" r="27256" b="23128"/>
          <a:stretch/>
        </p:blipFill>
        <p:spPr bwMode="auto">
          <a:xfrm>
            <a:off x="8171020" y="4562892"/>
            <a:ext cx="489528" cy="54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4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bryson\AppData\Local\Microsoft\Windows\INetCache\Content.Word\Morning Mist Evergr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33" y="1633537"/>
            <a:ext cx="533400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ebryson\AppData\Local\Microsoft\Windows\INetCache\Content.Word\Morning Mist Evergr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85" y="1633536"/>
            <a:ext cx="53340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38509" y="1671555"/>
            <a:ext cx="1265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We are so sad to hear that your sibling has died. We are thinking of you as you feel so sad and send our love and prayers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9816" y="17635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Thinking of you</a:t>
            </a:r>
          </a:p>
        </p:txBody>
      </p:sp>
      <p:pic>
        <p:nvPicPr>
          <p:cNvPr id="7" name="Picture 2" descr="0213ac47-49a4-40fc-b74c-0dfe054870e5@GBRP26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t="26420" r="27256" b="23128"/>
          <a:stretch/>
        </p:blipFill>
        <p:spPr bwMode="auto">
          <a:xfrm>
            <a:off x="8171020" y="4562892"/>
            <a:ext cx="489528" cy="54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0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9bc3d3d-ff0f-4d56-b2d1-2c3fc2bb1d61@GBRP265">
            <a:extLst>
              <a:ext uri="{FF2B5EF4-FFF2-40B4-BE49-F238E27FC236}">
                <a16:creationId xmlns:a16="http://schemas.microsoft.com/office/drawing/2014/main" id="{EA10981E-4596-46D3-AFC6-15FAA6448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 t="37400" r="2292" b="1282"/>
          <a:stretch/>
        </p:blipFill>
        <p:spPr bwMode="auto">
          <a:xfrm>
            <a:off x="3879273" y="1840345"/>
            <a:ext cx="4433454" cy="31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1C99C-6433-4609-BCED-D90EA27B9EC4}"/>
              </a:ext>
            </a:extLst>
          </p:cNvPr>
          <p:cNvSpPr txBox="1"/>
          <p:nvPr/>
        </p:nvSpPr>
        <p:spPr>
          <a:xfrm>
            <a:off x="3879273" y="1840345"/>
            <a:ext cx="208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Thinking of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ACB48-EF9E-4E0D-B0A6-DBF5F0DE6BBD}"/>
              </a:ext>
            </a:extLst>
          </p:cNvPr>
          <p:cNvSpPr txBox="1"/>
          <p:nvPr/>
        </p:nvSpPr>
        <p:spPr>
          <a:xfrm>
            <a:off x="3879273" y="2209677"/>
            <a:ext cx="11373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We are so sad to hear that your brother has died. </a:t>
            </a:r>
          </a:p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We are thinking of you and send our love and prayers</a:t>
            </a:r>
          </a:p>
        </p:txBody>
      </p:sp>
    </p:spTree>
    <p:extLst>
      <p:ext uri="{BB962C8B-B14F-4D97-AF65-F5344CB8AC3E}">
        <p14:creationId xmlns:p14="http://schemas.microsoft.com/office/powerpoint/2010/main" val="335657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9bc3d3d-ff0f-4d56-b2d1-2c3fc2bb1d61@GBRP265">
            <a:extLst>
              <a:ext uri="{FF2B5EF4-FFF2-40B4-BE49-F238E27FC236}">
                <a16:creationId xmlns:a16="http://schemas.microsoft.com/office/drawing/2014/main" id="{EA10981E-4596-46D3-AFC6-15FAA6448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 t="37400" r="2292" b="1282"/>
          <a:stretch/>
        </p:blipFill>
        <p:spPr bwMode="auto">
          <a:xfrm>
            <a:off x="3879273" y="1840345"/>
            <a:ext cx="4433454" cy="31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1C99C-6433-4609-BCED-D90EA27B9EC4}"/>
              </a:ext>
            </a:extLst>
          </p:cNvPr>
          <p:cNvSpPr txBox="1"/>
          <p:nvPr/>
        </p:nvSpPr>
        <p:spPr>
          <a:xfrm>
            <a:off x="3879273" y="1840345"/>
            <a:ext cx="208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Thinking of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ACB48-EF9E-4E0D-B0A6-DBF5F0DE6BBD}"/>
              </a:ext>
            </a:extLst>
          </p:cNvPr>
          <p:cNvSpPr txBox="1"/>
          <p:nvPr/>
        </p:nvSpPr>
        <p:spPr>
          <a:xfrm>
            <a:off x="3879273" y="2209677"/>
            <a:ext cx="11373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We are so sad to hear that your sister has died. </a:t>
            </a:r>
          </a:p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We are thinking of you and send our love and prayers</a:t>
            </a:r>
          </a:p>
        </p:txBody>
      </p:sp>
    </p:spTree>
    <p:extLst>
      <p:ext uri="{BB962C8B-B14F-4D97-AF65-F5344CB8AC3E}">
        <p14:creationId xmlns:p14="http://schemas.microsoft.com/office/powerpoint/2010/main" val="129081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1268760"/>
            <a:ext cx="47045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A4326-7227-47DD-9D9D-FA0A11694CC9}"/>
              </a:ext>
            </a:extLst>
          </p:cNvPr>
          <p:cNvSpPr txBox="1"/>
          <p:nvPr/>
        </p:nvSpPr>
        <p:spPr>
          <a:xfrm>
            <a:off x="7113864" y="1345849"/>
            <a:ext cx="12499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We are so sad to hear that your sister has died. 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We are thinking of you and send our love and prayers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53BCB-63D3-49BE-AC64-75F961595FF5}"/>
              </a:ext>
            </a:extLst>
          </p:cNvPr>
          <p:cNvSpPr txBox="1"/>
          <p:nvPr/>
        </p:nvSpPr>
        <p:spPr>
          <a:xfrm>
            <a:off x="3802310" y="1345849"/>
            <a:ext cx="1784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Thinking of you</a:t>
            </a:r>
          </a:p>
        </p:txBody>
      </p:sp>
    </p:spTree>
    <p:extLst>
      <p:ext uri="{BB962C8B-B14F-4D97-AF65-F5344CB8AC3E}">
        <p14:creationId xmlns:p14="http://schemas.microsoft.com/office/powerpoint/2010/main" val="205585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1268760"/>
            <a:ext cx="47045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A4326-7227-47DD-9D9D-FA0A11694CC9}"/>
              </a:ext>
            </a:extLst>
          </p:cNvPr>
          <p:cNvSpPr txBox="1"/>
          <p:nvPr/>
        </p:nvSpPr>
        <p:spPr>
          <a:xfrm>
            <a:off x="7113864" y="1345849"/>
            <a:ext cx="12499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We are so sad to hear that your brother has died. 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We are thinking of you and send our love and prayers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53BCB-63D3-49BE-AC64-75F961595FF5}"/>
              </a:ext>
            </a:extLst>
          </p:cNvPr>
          <p:cNvSpPr txBox="1"/>
          <p:nvPr/>
        </p:nvSpPr>
        <p:spPr>
          <a:xfrm>
            <a:off x="3802310" y="1345849"/>
            <a:ext cx="1784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Thinking of you</a:t>
            </a:r>
          </a:p>
        </p:txBody>
      </p:sp>
    </p:spTree>
    <p:extLst>
      <p:ext uri="{BB962C8B-B14F-4D97-AF65-F5344CB8AC3E}">
        <p14:creationId xmlns:p14="http://schemas.microsoft.com/office/powerpoint/2010/main" val="174656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5e0086-c5c4-4c44-8c40-9b643e083722@GBRP265">
            <a:extLst>
              <a:ext uri="{FF2B5EF4-FFF2-40B4-BE49-F238E27FC236}">
                <a16:creationId xmlns:a16="http://schemas.microsoft.com/office/drawing/2014/main" id="{FE0E9259-282A-483C-8294-64C608F2C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10634" b="23034"/>
          <a:stretch/>
        </p:blipFill>
        <p:spPr bwMode="auto">
          <a:xfrm rot="5400000">
            <a:off x="4174556" y="1567463"/>
            <a:ext cx="3918940" cy="334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AD2BD-7AFE-4D61-B1B7-8672848B5D3F}"/>
              </a:ext>
            </a:extLst>
          </p:cNvPr>
          <p:cNvSpPr txBox="1"/>
          <p:nvPr/>
        </p:nvSpPr>
        <p:spPr>
          <a:xfrm>
            <a:off x="6897212" y="3875275"/>
            <a:ext cx="9391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/>
              </a:rPr>
              <a:t>We  send </a:t>
            </a:r>
          </a:p>
          <a:p>
            <a:r>
              <a:rPr lang="en-GB" sz="1400" b="1" dirty="0">
                <a:latin typeface="Calibri"/>
              </a:rPr>
              <a:t>our love and prayers</a:t>
            </a:r>
          </a:p>
          <a:p>
            <a:r>
              <a:rPr lang="en-GB" sz="1400" b="1" dirty="0">
                <a:latin typeface="Calibri"/>
              </a:rPr>
              <a:t> to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C68F9-4DB7-4C84-AA94-C12ADBF8D78A}"/>
              </a:ext>
            </a:extLst>
          </p:cNvPr>
          <p:cNvSpPr txBox="1"/>
          <p:nvPr/>
        </p:nvSpPr>
        <p:spPr>
          <a:xfrm>
            <a:off x="4462244" y="2181030"/>
            <a:ext cx="1116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/>
              </a:rPr>
              <a:t>Thinking of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68170-D432-4618-8E5D-DE8CD14F4B9B}"/>
              </a:ext>
            </a:extLst>
          </p:cNvPr>
          <p:cNvSpPr txBox="1"/>
          <p:nvPr/>
        </p:nvSpPr>
        <p:spPr>
          <a:xfrm>
            <a:off x="7084290" y="1336119"/>
            <a:ext cx="91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We are</a:t>
            </a:r>
          </a:p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 so sad </a:t>
            </a:r>
          </a:p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to hear that </a:t>
            </a:r>
          </a:p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your sister </a:t>
            </a:r>
          </a:p>
          <a:p>
            <a:r>
              <a:rPr lang="en-GB" sz="1600" dirty="0">
                <a:solidFill>
                  <a:schemeClr val="bg1"/>
                </a:solidFill>
                <a:latin typeface="Calibri"/>
              </a:rPr>
              <a:t>has    died</a:t>
            </a:r>
            <a:r>
              <a:rPr lang="en-GB" sz="1800" dirty="0">
                <a:solidFill>
                  <a:schemeClr val="bg1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5336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E7C29BBDEDC4CA22FE98252DC18CD" ma:contentTypeVersion="11" ma:contentTypeDescription="Create a new document." ma:contentTypeScope="" ma:versionID="4e765b84a344b2bf6f27ef9e7163b5bf">
  <xsd:schema xmlns:xsd="http://www.w3.org/2001/XMLSchema" xmlns:xs="http://www.w3.org/2001/XMLSchema" xmlns:p="http://schemas.microsoft.com/office/2006/metadata/properties" xmlns:ns2="6482b53c-8984-4d32-9b4e-b3cfae1b31ef" targetNamespace="http://schemas.microsoft.com/office/2006/metadata/properties" ma:root="true" ma:fieldsID="cad61d5aafc79a147bb3952444046992" ns2:_="">
    <xsd:import namespace="6482b53c-8984-4d32-9b4e-b3cfae1b3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2b53c-8984-4d32-9b4e-b3cfae1b3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841E0B-54EF-4A1E-94C4-61F35406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2b53c-8984-4d32-9b4e-b3cfae1b3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F9AFB3-E7D8-4E19-8889-E24C7EA08C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01B07-47E7-42F6-8A1A-F6D31F13E39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482b53c-8984-4d32-9b4e-b3cfae1b31e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404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Editable cards for siblings for sickness and bereavement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Bryson</dc:creator>
  <cp:lastModifiedBy>Sally Nash</cp:lastModifiedBy>
  <cp:revision>4</cp:revision>
  <dcterms:created xsi:type="dcterms:W3CDTF">2021-03-04T14:38:19Z</dcterms:created>
  <dcterms:modified xsi:type="dcterms:W3CDTF">2022-03-02T12:17:45Z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0x010100528E7C29BBDEDC4CA22FE98252DC18CD</vt:lpwstr>
  </property>
</Properties>
</file>